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4CFC5-72FE-4A3D-83A2-B3253D6949A7}" type="datetimeFigureOut">
              <a:rPr lang="en-IE" smtClean="0"/>
              <a:t>13/07/2023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1B047-D55B-4870-A718-B54EC30067B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74884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4CFC5-72FE-4A3D-83A2-B3253D6949A7}" type="datetimeFigureOut">
              <a:rPr lang="en-IE" smtClean="0"/>
              <a:t>13/07/2023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1B047-D55B-4870-A718-B54EC30067B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4426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4CFC5-72FE-4A3D-83A2-B3253D6949A7}" type="datetimeFigureOut">
              <a:rPr lang="en-IE" smtClean="0"/>
              <a:t>13/07/2023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1B047-D55B-4870-A718-B54EC30067B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80451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4CFC5-72FE-4A3D-83A2-B3253D6949A7}" type="datetimeFigureOut">
              <a:rPr lang="en-IE" smtClean="0"/>
              <a:t>13/07/2023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1B047-D55B-4870-A718-B54EC30067B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58973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4CFC5-72FE-4A3D-83A2-B3253D6949A7}" type="datetimeFigureOut">
              <a:rPr lang="en-IE" smtClean="0"/>
              <a:t>13/07/2023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1B047-D55B-4870-A718-B54EC30067B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81666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4CFC5-72FE-4A3D-83A2-B3253D6949A7}" type="datetimeFigureOut">
              <a:rPr lang="en-IE" smtClean="0"/>
              <a:t>13/07/2023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1B047-D55B-4870-A718-B54EC30067B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47422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4CFC5-72FE-4A3D-83A2-B3253D6949A7}" type="datetimeFigureOut">
              <a:rPr lang="en-IE" smtClean="0"/>
              <a:t>13/07/2023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1B047-D55B-4870-A718-B54EC30067B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95595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4CFC5-72FE-4A3D-83A2-B3253D6949A7}" type="datetimeFigureOut">
              <a:rPr lang="en-IE" smtClean="0"/>
              <a:t>13/07/2023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1B047-D55B-4870-A718-B54EC30067B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01245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4CFC5-72FE-4A3D-83A2-B3253D6949A7}" type="datetimeFigureOut">
              <a:rPr lang="en-IE" smtClean="0"/>
              <a:t>13/07/2023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1B047-D55B-4870-A718-B54EC30067B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59911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4CFC5-72FE-4A3D-83A2-B3253D6949A7}" type="datetimeFigureOut">
              <a:rPr lang="en-IE" smtClean="0"/>
              <a:t>13/07/2023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1B047-D55B-4870-A718-B54EC30067B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88914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4CFC5-72FE-4A3D-83A2-B3253D6949A7}" type="datetimeFigureOut">
              <a:rPr lang="en-IE" smtClean="0"/>
              <a:t>13/07/2023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1B047-D55B-4870-A718-B54EC30067B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80068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4CFC5-72FE-4A3D-83A2-B3253D6949A7}" type="datetimeFigureOut">
              <a:rPr lang="en-IE" smtClean="0"/>
              <a:t>13/07/2023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1B047-D55B-4870-A718-B54EC30067B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02694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0020"/>
            <a:ext cx="9144000" cy="2387600"/>
          </a:xfrm>
        </p:spPr>
        <p:txBody>
          <a:bodyPr>
            <a:normAutofit/>
          </a:bodyPr>
          <a:lstStyle/>
          <a:p>
            <a:r>
              <a:rPr lang="en-IE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digitalisation strategy briefing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437620"/>
            <a:ext cx="9144000" cy="2202173"/>
          </a:xfrm>
        </p:spPr>
        <p:txBody>
          <a:bodyPr>
            <a:normAutofit/>
          </a:bodyPr>
          <a:lstStyle/>
          <a:p>
            <a:endParaRPr lang="en-IE" dirty="0"/>
          </a:p>
          <a:p>
            <a:pPr algn="l"/>
            <a:r>
              <a:rPr lang="en-IE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Country: </a:t>
            </a:r>
            <a:r>
              <a:rPr lang="en-IE" i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(XXXXXXX)</a:t>
            </a:r>
          </a:p>
          <a:p>
            <a:pPr algn="l"/>
            <a:r>
              <a:rPr lang="en-IE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References: </a:t>
            </a:r>
            <a:r>
              <a:rPr lang="en-IE" i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i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Official name of the National digitalisation strategy and link(s) to the relevant document(s) published on governmental web sites)</a:t>
            </a:r>
          </a:p>
          <a:p>
            <a:pPr algn="l"/>
            <a:endParaRPr lang="en-GB" i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GB" i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GB" i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IE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199" y="5224436"/>
            <a:ext cx="10982325" cy="13625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IE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The information in this presentation will be used to brief the experts evaluating proposals for European Digital Innovation Hubs funded by the DIGITAL programme. </a:t>
            </a:r>
          </a:p>
        </p:txBody>
      </p:sp>
    </p:spTree>
    <p:extLst>
      <p:ext uri="{BB962C8B-B14F-4D97-AF65-F5344CB8AC3E}">
        <p14:creationId xmlns:p14="http://schemas.microsoft.com/office/powerpoint/2010/main" val="2007870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priorities</a:t>
            </a:r>
            <a:endParaRPr lang="en-IE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Short description of the key priorities of the National digitalisation strategy</a:t>
            </a:r>
          </a:p>
          <a:p>
            <a:r>
              <a:rPr lang="en-GB" i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Suggested: 3-6 bullet points </a:t>
            </a:r>
          </a:p>
          <a:p>
            <a:r>
              <a:rPr lang="en-IE" i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Example: geographical coverage should not leave behind the less developed regions XX and YY</a:t>
            </a:r>
          </a:p>
          <a:p>
            <a:r>
              <a:rPr lang="en-IE" i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Example: technological coverage should include the areas which are most relevant for SMEs in the country like </a:t>
            </a:r>
            <a:r>
              <a:rPr lang="en-IE" i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agrifood</a:t>
            </a:r>
            <a:r>
              <a:rPr lang="en-IE" i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tourism and life sciences</a:t>
            </a:r>
          </a:p>
          <a:p>
            <a:r>
              <a:rPr lang="en-IE" i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Example: </a:t>
            </a:r>
            <a:r>
              <a:rPr lang="en-IE" i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xxxxxxx</a:t>
            </a:r>
            <a:endParaRPr lang="en-IE" i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629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en-IE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short summary of the criteria that should be taken into account in the ranking of EDIH proposals</a:t>
            </a:r>
          </a:p>
          <a:p>
            <a:r>
              <a:rPr lang="en-IE" i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Example: hubs with established links to existing EEN initiatives and regional smart specialization strategies should be preferred as can potentially have an higher impact on local SMEs</a:t>
            </a:r>
          </a:p>
          <a:p>
            <a:r>
              <a:rPr lang="en-IE" i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Example: several candidate hubs plan to operate in the region XXX; only one of them should be selected to guarantee appropriate coverage of other regions</a:t>
            </a:r>
          </a:p>
          <a:p>
            <a:r>
              <a:rPr lang="en-IE" i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Example: </a:t>
            </a:r>
            <a:r>
              <a:rPr lang="en-IE" i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endParaRPr lang="en-IE" i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923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Further information</a:t>
            </a:r>
            <a:endParaRPr lang="en-IE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 further information that you consider relevant for the evaluators (please be concise!)</a:t>
            </a:r>
          </a:p>
        </p:txBody>
      </p:sp>
    </p:spTree>
    <p:extLst>
      <p:ext uri="{BB962C8B-B14F-4D97-AF65-F5344CB8AC3E}">
        <p14:creationId xmlns:p14="http://schemas.microsoft.com/office/powerpoint/2010/main" val="890895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20D94BF79903409A44EFD8C6ED4DE5" ma:contentTypeVersion="13" ma:contentTypeDescription="Create a new document." ma:contentTypeScope="" ma:versionID="d148c75c8dc22a98bb7353cf1de4da59">
  <xsd:schema xmlns:xsd="http://www.w3.org/2001/XMLSchema" xmlns:xs="http://www.w3.org/2001/XMLSchema" xmlns:p="http://schemas.microsoft.com/office/2006/metadata/properties" xmlns:ns2="fb6c068c-bc2d-4620-b517-6a4d82a7e161" xmlns:ns3="604b4288-15a6-4b36-801c-a9875e40b072" targetNamespace="http://schemas.microsoft.com/office/2006/metadata/properties" ma:root="true" ma:fieldsID="2f8816bd55dd002bd133a0a2bfa632a0" ns2:_="" ns3:_="">
    <xsd:import namespace="fb6c068c-bc2d-4620-b517-6a4d82a7e161"/>
    <xsd:import namespace="604b4288-15a6-4b36-801c-a9875e40b07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6c068c-bc2d-4620-b517-6a4d82a7e1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22b2fad6-9d2c-441c-a321-3f5f1e9bd92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4b4288-15a6-4b36-801c-a9875e40b072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07641ba8-07ce-462e-98b3-ee815b0068f9}" ma:internalName="TaxCatchAll" ma:showField="CatchAllData" ma:web="604b4288-15a6-4b36-801c-a9875e40b07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04b4288-15a6-4b36-801c-a9875e40b072" xsi:nil="true"/>
    <lcf76f155ced4ddcb4097134ff3c332f xmlns="fb6c068c-bc2d-4620-b517-6a4d82a7e161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B8308B4-4846-41D2-B2EF-815656D1DD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6c068c-bc2d-4620-b517-6a4d82a7e161"/>
    <ds:schemaRef ds:uri="604b4288-15a6-4b36-801c-a9875e40b07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26F2EA-715B-46F5-9259-EB23AA73CBE3}">
  <ds:schemaRefs>
    <ds:schemaRef ds:uri="http://schemas.microsoft.com/office/2006/metadata/properties"/>
    <ds:schemaRef ds:uri="http://schemas.microsoft.com/office/infopath/2007/PartnerControls"/>
    <ds:schemaRef ds:uri="604b4288-15a6-4b36-801c-a9875e40b072"/>
    <ds:schemaRef ds:uri="fb6c068c-bc2d-4620-b517-6a4d82a7e161"/>
  </ds:schemaRefs>
</ds:datastoreItem>
</file>

<file path=customXml/itemProps3.xml><?xml version="1.0" encoding="utf-8"?>
<ds:datastoreItem xmlns:ds="http://schemas.openxmlformats.org/officeDocument/2006/customXml" ds:itemID="{AF16ECBD-0A3A-4BCC-B1D2-3A573B149E3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212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National digitalisation strategy briefing</vt:lpstr>
      <vt:lpstr>Key priorities</vt:lpstr>
      <vt:lpstr>Summary</vt:lpstr>
      <vt:lpstr>Further information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D'ELIA Sandro (CNECT)</dc:creator>
  <cp:keywords/>
  <dc:description/>
  <cp:lastModifiedBy>D'ELIA Sandro (CNECT)</cp:lastModifiedBy>
  <cp:revision>12</cp:revision>
  <dcterms:created xsi:type="dcterms:W3CDTF">2021-07-30T10:59:25Z</dcterms:created>
  <dcterms:modified xsi:type="dcterms:W3CDTF">2023-07-13T14:49:12Z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0x010100D920D94BF79903409A44EFD8C6ED4DE5</vt:lpwstr>
  </property>
  <property fmtid="{D5CDD505-2E9C-101B-9397-08002B2CF9AE}" pid="3" name="_dlc_DocIdItemGuid">
    <vt:lpwstr>73bb77e4-4c39-4ab5-80f2-f42206943901</vt:lpwstr>
  </property>
  <property fmtid="{D5CDD505-2E9C-101B-9397-08002B2CF9AE}" pid="4" name="MSIP_Label_6bd9ddd1-4d20-43f6-abfa-fc3c07406f94_Enabled">
    <vt:lpwstr>true</vt:lpwstr>
  </property>
  <property fmtid="{D5CDD505-2E9C-101B-9397-08002B2CF9AE}" pid="5" name="MSIP_Label_6bd9ddd1-4d20-43f6-abfa-fc3c07406f94_SetDate">
    <vt:lpwstr>2023-07-12T14:42:58Z</vt:lpwstr>
  </property>
  <property fmtid="{D5CDD505-2E9C-101B-9397-08002B2CF9AE}" pid="6" name="MSIP_Label_6bd9ddd1-4d20-43f6-abfa-fc3c07406f94_Method">
    <vt:lpwstr>Standard</vt:lpwstr>
  </property>
  <property fmtid="{D5CDD505-2E9C-101B-9397-08002B2CF9AE}" pid="7" name="MSIP_Label_6bd9ddd1-4d20-43f6-abfa-fc3c07406f94_Name">
    <vt:lpwstr>Commission Use</vt:lpwstr>
  </property>
  <property fmtid="{D5CDD505-2E9C-101B-9397-08002B2CF9AE}" pid="8" name="MSIP_Label_6bd9ddd1-4d20-43f6-abfa-fc3c07406f94_SiteId">
    <vt:lpwstr>b24c8b06-522c-46fe-9080-70926f8dddb1</vt:lpwstr>
  </property>
  <property fmtid="{D5CDD505-2E9C-101B-9397-08002B2CF9AE}" pid="9" name="MSIP_Label_6bd9ddd1-4d20-43f6-abfa-fc3c07406f94_ActionId">
    <vt:lpwstr>fc84e7e9-87cd-4df3-aa10-3bf89f52e2c8</vt:lpwstr>
  </property>
  <property fmtid="{D5CDD505-2E9C-101B-9397-08002B2CF9AE}" pid="10" name="MSIP_Label_6bd9ddd1-4d20-43f6-abfa-fc3c07406f94_ContentBits">
    <vt:lpwstr>0</vt:lpwstr>
  </property>
  <property fmtid="{D5CDD505-2E9C-101B-9397-08002B2CF9AE}" pid="11" name="MediaServiceImageTags">
    <vt:lpwstr/>
  </property>
</Properties>
</file>